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900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F9753-123D-48EC-B9D3-059F79EE8455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F5FC7-45D8-44CF-B7DE-92A9233C6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535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F9753-123D-48EC-B9D3-059F79EE8455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F5FC7-45D8-44CF-B7DE-92A9233C6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839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F9753-123D-48EC-B9D3-059F79EE8455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F5FC7-45D8-44CF-B7DE-92A9233C6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524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F9753-123D-48EC-B9D3-059F79EE8455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F5FC7-45D8-44CF-B7DE-92A9233C6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298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F9753-123D-48EC-B9D3-059F79EE8455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F5FC7-45D8-44CF-B7DE-92A9233C6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24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F9753-123D-48EC-B9D3-059F79EE8455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F5FC7-45D8-44CF-B7DE-92A9233C6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19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F9753-123D-48EC-B9D3-059F79EE8455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F5FC7-45D8-44CF-B7DE-92A9233C6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60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F9753-123D-48EC-B9D3-059F79EE8455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F5FC7-45D8-44CF-B7DE-92A9233C6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512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F9753-123D-48EC-B9D3-059F79EE8455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F5FC7-45D8-44CF-B7DE-92A9233C6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510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F9753-123D-48EC-B9D3-059F79EE8455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F5FC7-45D8-44CF-B7DE-92A9233C6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173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F9753-123D-48EC-B9D3-059F79EE8455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F5FC7-45D8-44CF-B7DE-92A9233C6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409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F9753-123D-48EC-B9D3-059F79EE8455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F5FC7-45D8-44CF-B7DE-92A9233C6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164" y="-288702"/>
            <a:ext cx="8023538" cy="802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395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743" y="-914400"/>
            <a:ext cx="7846142" cy="856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54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027" y="586396"/>
            <a:ext cx="5793965" cy="627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2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8136" t="25744" r="28805" b="21677"/>
          <a:stretch/>
        </p:blipFill>
        <p:spPr>
          <a:xfrm>
            <a:off x="1741713" y="299084"/>
            <a:ext cx="9056915" cy="6217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40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2015-01-08T18:39:12Z</dcterms:created>
  <dcterms:modified xsi:type="dcterms:W3CDTF">2015-01-08T18:39:30Z</dcterms:modified>
</cp:coreProperties>
</file>